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theme/theme6.xml" ContentType="application/vnd.openxmlformats-officedocument.theme+xml"/>
  <Override PartName="/ppt/slideLayouts/slideLayout12.xml" ContentType="application/vnd.openxmlformats-officedocument.presentationml.slideLayout+xml"/>
  <Override PartName="/ppt/theme/theme7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theme/theme9.xml" ContentType="application/vnd.openxmlformats-officedocument.theme+xml"/>
  <Override PartName="/ppt/slideLayouts/slideLayout18.xml" ContentType="application/vnd.openxmlformats-officedocument.presentationml.slideLayout+xml"/>
  <Override PartName="/ppt/theme/theme10.xml" ContentType="application/vnd.openxmlformats-officedocument.theme+xml"/>
  <Override PartName="/ppt/slideLayouts/slideLayout19.xml" ContentType="application/vnd.openxmlformats-officedocument.presentationml.slideLayout+xml"/>
  <Override PartName="/ppt/theme/theme11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12.xml" ContentType="application/vnd.openxmlformats-officedocument.theme+xml"/>
  <Override PartName="/ppt/slideLayouts/slideLayout25.xml" ContentType="application/vnd.openxmlformats-officedocument.presentationml.slideLayout+xml"/>
  <Override PartName="/ppt/theme/theme13.xml" ContentType="application/vnd.openxmlformats-officedocument.theme+xml"/>
  <Override PartName="/ppt/slideLayouts/slideLayout26.xml" ContentType="application/vnd.openxmlformats-officedocument.presentationml.slideLayout+xml"/>
  <Override PartName="/ppt/theme/theme14.xml" ContentType="application/vnd.openxmlformats-officedocument.theme+xml"/>
  <Override PartName="/ppt/slideLayouts/slideLayout27.xml" ContentType="application/vnd.openxmlformats-officedocument.presentationml.slideLayout+xml"/>
  <Override PartName="/ppt/theme/theme1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84" r:id="rId2"/>
    <p:sldMasterId id="2147483686" r:id="rId3"/>
    <p:sldMasterId id="2147483689" r:id="rId4"/>
    <p:sldMasterId id="2147483695" r:id="rId5"/>
    <p:sldMasterId id="2147483697" r:id="rId6"/>
    <p:sldMasterId id="2147483699" r:id="rId7"/>
    <p:sldMasterId id="2147483701" r:id="rId8"/>
    <p:sldMasterId id="2147483706" r:id="rId9"/>
    <p:sldMasterId id="2147483708" r:id="rId10"/>
    <p:sldMasterId id="2147483710" r:id="rId11"/>
    <p:sldMasterId id="2147483712" r:id="rId12"/>
    <p:sldMasterId id="2147483718" r:id="rId13"/>
    <p:sldMasterId id="2147483720" r:id="rId14"/>
    <p:sldMasterId id="2147483722" r:id="rId15"/>
  </p:sldMasterIdLst>
  <p:sldIdLst>
    <p:sldId id="257" r:id="rId16"/>
    <p:sldId id="258" r:id="rId17"/>
    <p:sldId id="259" r:id="rId18"/>
    <p:sldId id="260" r:id="rId19"/>
    <p:sldId id="261" r:id="rId20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38" autoAdjust="0"/>
    <p:restoredTop sz="94660"/>
  </p:normalViewPr>
  <p:slideViewPr>
    <p:cSldViewPr snapToGrid="0">
      <p:cViewPr varScale="1">
        <p:scale>
          <a:sx n="54" d="100"/>
          <a:sy n="54" d="100"/>
        </p:scale>
        <p:origin x="90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47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558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7755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4010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93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47683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76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310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1755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3313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3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706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2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885689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80067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73165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7952718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4720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3133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124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322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52638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520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5637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874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28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1866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2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4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3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6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8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6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942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81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7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43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726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41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4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4214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98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712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5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0272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5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1</a:t>
            </a:fld>
            <a:endParaRPr lang="es-MX" dirty="0"/>
          </a:p>
        </p:txBody>
      </p:sp>
      <p:sp>
        <p:nvSpPr>
          <p:cNvPr id="6" name="6 Título"/>
          <p:cNvSpPr txBox="1">
            <a:spLocks/>
          </p:cNvSpPr>
          <p:nvPr/>
        </p:nvSpPr>
        <p:spPr>
          <a:xfrm>
            <a:off x="1738648" y="116632"/>
            <a:ext cx="7405352" cy="330908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 smtClean="0">
                <a:solidFill>
                  <a:schemeClr val="bg1"/>
                </a:solidFill>
              </a:rPr>
              <a:t>DISTRIBUCIÓN DE AFILIADOS </a:t>
            </a:r>
            <a:r>
              <a:rPr lang="es-MX" sz="1800" dirty="0" smtClean="0">
                <a:solidFill>
                  <a:schemeClr val="bg1"/>
                </a:solidFill>
              </a:rPr>
              <a:t>AGOSTO</a:t>
            </a:r>
            <a:r>
              <a:rPr lang="es-MX" sz="1800" dirty="0" smtClean="0">
                <a:solidFill>
                  <a:schemeClr val="bg1"/>
                </a:solidFill>
              </a:rPr>
              <a:t> </a:t>
            </a:r>
            <a:r>
              <a:rPr lang="es-MX" sz="1800" dirty="0" smtClean="0">
                <a:solidFill>
                  <a:schemeClr val="bg1"/>
                </a:solidFill>
              </a:rPr>
              <a:t>2020</a:t>
            </a:r>
            <a:endParaRPr lang="es-MX" sz="1800" dirty="0">
              <a:solidFill>
                <a:schemeClr val="bg1"/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4309911"/>
            <a:ext cx="2459333" cy="1135313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935" y="903931"/>
            <a:ext cx="8892559" cy="199411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9912" y="3501008"/>
            <a:ext cx="4596782" cy="2749534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42103" y="2898049"/>
            <a:ext cx="88984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/>
              <a:t>*Se determina en base a la tabla de porcentajes de aportación establecida en el Artículo 39 de la Ley del Instituto de Pensiones del Estado de Jalisco.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105042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2</a:t>
            </a:fld>
            <a:endParaRPr lang="es-MX" dirty="0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1712890" y="116632"/>
            <a:ext cx="6684135" cy="330908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 smtClean="0">
                <a:solidFill>
                  <a:schemeClr val="bg1"/>
                </a:solidFill>
              </a:rPr>
              <a:t>DISTRIBUCIÓN DE PENSIONADOS </a:t>
            </a:r>
            <a:r>
              <a:rPr lang="es-MX" sz="1800" dirty="0" smtClean="0">
                <a:solidFill>
                  <a:schemeClr val="bg1"/>
                </a:solidFill>
              </a:rPr>
              <a:t>AGOSTO</a:t>
            </a:r>
            <a:r>
              <a:rPr lang="es-MX" sz="1800" dirty="0" smtClean="0">
                <a:solidFill>
                  <a:schemeClr val="bg1"/>
                </a:solidFill>
              </a:rPr>
              <a:t> </a:t>
            </a:r>
            <a:r>
              <a:rPr lang="es-MX" sz="1800" dirty="0" smtClean="0">
                <a:solidFill>
                  <a:schemeClr val="bg1"/>
                </a:solidFill>
              </a:rPr>
              <a:t>2020</a:t>
            </a:r>
            <a:endParaRPr lang="es-MX" sz="1800" dirty="0">
              <a:solidFill>
                <a:schemeClr val="bg1"/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1" y="3222758"/>
            <a:ext cx="4974382" cy="1845081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1" y="980728"/>
            <a:ext cx="4974382" cy="1839598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5656" y="5246015"/>
            <a:ext cx="2459333" cy="1135313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73777" y="694304"/>
            <a:ext cx="3592602" cy="242347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80111" y="3117774"/>
            <a:ext cx="3518763" cy="2566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353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3</a:t>
            </a:fld>
            <a:endParaRPr lang="es-MX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674254" y="116632"/>
            <a:ext cx="6684135" cy="330908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 smtClean="0">
                <a:solidFill>
                  <a:schemeClr val="bg1"/>
                </a:solidFill>
              </a:rPr>
              <a:t>DISTRIBUCIÓN DE PENSIONADOS POR EDAD Y TIPO </a:t>
            </a:r>
            <a:r>
              <a:rPr lang="es-MX" sz="1800" dirty="0" smtClean="0">
                <a:solidFill>
                  <a:schemeClr val="bg1"/>
                </a:solidFill>
              </a:rPr>
              <a:t>AGOSTO </a:t>
            </a:r>
            <a:r>
              <a:rPr lang="es-MX" sz="1800" dirty="0" smtClean="0">
                <a:solidFill>
                  <a:schemeClr val="bg1"/>
                </a:solidFill>
              </a:rPr>
              <a:t>2020</a:t>
            </a:r>
            <a:endParaRPr lang="es-MX" sz="1800" dirty="0">
              <a:solidFill>
                <a:schemeClr val="bg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598" y="980728"/>
            <a:ext cx="8558804" cy="4877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741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4</a:t>
            </a:fld>
            <a:endParaRPr lang="es-MX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700010" y="0"/>
            <a:ext cx="6722773" cy="330908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800" dirty="0" smtClean="0">
                <a:solidFill>
                  <a:schemeClr val="bg1"/>
                </a:solidFill>
              </a:rPr>
              <a:t>DISTRIBUCIÓN PENSIONADOS POR TIPO PENSIÓN, RANGO EDAD Y PENSIÓN PROMEDIO </a:t>
            </a:r>
            <a:r>
              <a:rPr lang="es-MX" sz="1800" dirty="0" smtClean="0">
                <a:solidFill>
                  <a:schemeClr val="bg1"/>
                </a:solidFill>
              </a:rPr>
              <a:t>AGOSTO </a:t>
            </a:r>
            <a:r>
              <a:rPr lang="es-MX" sz="1800" dirty="0" smtClean="0">
                <a:solidFill>
                  <a:schemeClr val="bg1"/>
                </a:solidFill>
              </a:rPr>
              <a:t>2020</a:t>
            </a:r>
            <a:endParaRPr lang="es-MX" sz="1800" dirty="0">
              <a:solidFill>
                <a:schemeClr val="bg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40" y="980728"/>
            <a:ext cx="8934957" cy="4843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4951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5</a:t>
            </a:fld>
            <a:endParaRPr lang="es-MX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706404" y="0"/>
            <a:ext cx="6690622" cy="553792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800" dirty="0" smtClean="0">
                <a:solidFill>
                  <a:schemeClr val="bg1"/>
                </a:solidFill>
              </a:rPr>
              <a:t>PENSIONADOS POR TIPO DE PENSIÓN, RANGO EDAD Y PENSIÓN MENSUAL A </a:t>
            </a:r>
            <a:r>
              <a:rPr lang="es-MX" sz="1800" dirty="0" smtClean="0">
                <a:solidFill>
                  <a:schemeClr val="bg1"/>
                </a:solidFill>
              </a:rPr>
              <a:t>AGOSTO </a:t>
            </a:r>
            <a:r>
              <a:rPr lang="es-MX" sz="1800" dirty="0" smtClean="0">
                <a:solidFill>
                  <a:schemeClr val="bg1"/>
                </a:solidFill>
              </a:rPr>
              <a:t>DE 2020</a:t>
            </a:r>
            <a:endParaRPr lang="es-MX" sz="1800" dirty="0">
              <a:solidFill>
                <a:schemeClr val="bg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67439"/>
            <a:ext cx="8712968" cy="4805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69697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36</TotalTime>
  <Words>81</Words>
  <Application>Microsoft Office PowerPoint</Application>
  <PresentationFormat>Presentación en pantalla (4:3)</PresentationFormat>
  <Paragraphs>11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15</vt:i4>
      </vt:variant>
      <vt:variant>
        <vt:lpstr>Títulos de diapositiva</vt:lpstr>
      </vt:variant>
      <vt:variant>
        <vt:i4>5</vt:i4>
      </vt:variant>
    </vt:vector>
  </HeadingPairs>
  <TitlesOfParts>
    <vt:vector size="24" baseType="lpstr">
      <vt:lpstr>Arial</vt:lpstr>
      <vt:lpstr>Calibri</vt:lpstr>
      <vt:lpstr>Candara</vt:lpstr>
      <vt:lpstr>Century Gothic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6</cp:revision>
  <dcterms:created xsi:type="dcterms:W3CDTF">2020-08-21T21:22:36Z</dcterms:created>
  <dcterms:modified xsi:type="dcterms:W3CDTF">2020-09-22T21:03:07Z</dcterms:modified>
</cp:coreProperties>
</file>